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58" r:id="rId4"/>
    <p:sldId id="263" r:id="rId5"/>
    <p:sldId id="289" r:id="rId6"/>
    <p:sldId id="311" r:id="rId7"/>
    <p:sldId id="285" r:id="rId8"/>
    <p:sldId id="279" r:id="rId9"/>
    <p:sldId id="264" r:id="rId10"/>
    <p:sldId id="266" r:id="rId11"/>
    <p:sldId id="268" r:id="rId12"/>
    <p:sldId id="272" r:id="rId13"/>
    <p:sldId id="271" r:id="rId14"/>
    <p:sldId id="282" r:id="rId15"/>
    <p:sldId id="275" r:id="rId16"/>
    <p:sldId id="288" r:id="rId17"/>
    <p:sldId id="281" r:id="rId18"/>
    <p:sldId id="270" r:id="rId19"/>
    <p:sldId id="280" r:id="rId20"/>
    <p:sldId id="277" r:id="rId21"/>
    <p:sldId id="312" r:id="rId22"/>
    <p:sldId id="313" r:id="rId23"/>
    <p:sldId id="269" r:id="rId24"/>
    <p:sldId id="283" r:id="rId25"/>
    <p:sldId id="286" r:id="rId26"/>
    <p:sldId id="314" r:id="rId27"/>
    <p:sldId id="315" r:id="rId28"/>
    <p:sldId id="267" r:id="rId29"/>
    <p:sldId id="284" r:id="rId30"/>
    <p:sldId id="316" r:id="rId31"/>
    <p:sldId id="287" r:id="rId32"/>
    <p:sldId id="317" r:id="rId33"/>
    <p:sldId id="309" r:id="rId34"/>
    <p:sldId id="259" r:id="rId35"/>
    <p:sldId id="265" r:id="rId36"/>
    <p:sldId id="308" r:id="rId37"/>
    <p:sldId id="291" r:id="rId38"/>
    <p:sldId id="290" r:id="rId39"/>
    <p:sldId id="305" r:id="rId40"/>
    <p:sldId id="310" r:id="rId41"/>
    <p:sldId id="260" r:id="rId42"/>
    <p:sldId id="261" r:id="rId43"/>
    <p:sldId id="262" r:id="rId44"/>
    <p:sldId id="292" r:id="rId45"/>
    <p:sldId id="306" r:id="rId46"/>
    <p:sldId id="293" r:id="rId47"/>
    <p:sldId id="300" r:id="rId48"/>
    <p:sldId id="323" r:id="rId49"/>
    <p:sldId id="326" r:id="rId50"/>
    <p:sldId id="319" r:id="rId51"/>
    <p:sldId id="320" r:id="rId52"/>
    <p:sldId id="322" r:id="rId53"/>
    <p:sldId id="321" r:id="rId54"/>
    <p:sldId id="318" r:id="rId55"/>
    <p:sldId id="303" r:id="rId56"/>
    <p:sldId id="294" r:id="rId5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4" d="100"/>
          <a:sy n="114" d="100"/>
        </p:scale>
        <p:origin x="-147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6009-91D9-4473-830F-BB4B2F556629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48712-4454-4534-AD9A-7D419B3822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862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6009-91D9-4473-830F-BB4B2F556629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48712-4454-4534-AD9A-7D419B3822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299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6009-91D9-4473-830F-BB4B2F556629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48712-4454-4534-AD9A-7D419B3822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067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6009-91D9-4473-830F-BB4B2F556629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48712-4454-4534-AD9A-7D419B3822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734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6009-91D9-4473-830F-BB4B2F556629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48712-4454-4534-AD9A-7D419B3822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380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6009-91D9-4473-830F-BB4B2F556629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48712-4454-4534-AD9A-7D419B3822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962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6009-91D9-4473-830F-BB4B2F556629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48712-4454-4534-AD9A-7D419B3822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572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6009-91D9-4473-830F-BB4B2F556629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48712-4454-4534-AD9A-7D419B3822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508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6009-91D9-4473-830F-BB4B2F556629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48712-4454-4534-AD9A-7D419B3822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052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6009-91D9-4473-830F-BB4B2F556629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48712-4454-4534-AD9A-7D419B3822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154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E6009-91D9-4473-830F-BB4B2F556629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048712-4454-4534-AD9A-7D419B3822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333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E6009-91D9-4473-830F-BB4B2F556629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048712-4454-4534-AD9A-7D419B3822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05296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wmf"/><Relationship Id="rId5" Type="http://schemas.openxmlformats.org/officeDocument/2006/relationships/image" Target="../media/image2.wmf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wm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google.com/url?sa=i&amp;source=images&amp;cd=&amp;cad=rja&amp;docid=djvNnNkR1BC3pM&amp;tbnid=KvcmDgpqXi9ZvM:&amp;ved=0CAgQjRwwAA&amp;url=http://slayingevil.wordpress.com/2010/10/&amp;ei=kJo7UsW3O4me9QTE3IDIDg&amp;psig=AFQjCNGUYadfhYLUCQkQbXFkgNOUjP-f4w&amp;ust=1379724305130749" TargetMode="Externa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www.google.com/url?sa=i&amp;rct=j&amp;q=&amp;esrc=s&amp;frm=1&amp;source=images&amp;cd=&amp;cad=rja&amp;docid=qzrCYVfO58TYUM&amp;tbnid=1KuKJVRNywbAxM:&amp;ved=0CAUQjRw&amp;url=http://www.123rf.com/photo_13483674_football-stadium-with-soccer-ball-and-fans-illustration.html&amp;ei=rZs7UtzeOIqm9ASF3oDYDw&amp;bvm=bv.52434380,d.eWU&amp;psig=AFQjCNH171SQaTDVec5_EIfoRvbzEyx8Gw&amp;ust=1379724461945028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wmf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hyperlink" Target="http://www.google.com/url?sa=i&amp;source=images&amp;cd=&amp;cad=rja&amp;docid=kkcP9QoFmxUNoM&amp;tbnid=likRfDHeWjLtuM:&amp;ved=0CAgQjRwwAA&amp;url=http://www.clker.com/clipart-soccer-field-football-pitch.html&amp;ei=g5o7Uo2-OZPO8wSpoYCIAQ&amp;psig=AFQjCNG9ite0-VuKp7MtQftzEz3ssDTw3w&amp;ust=1379724292056131" TargetMode="Externa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wmf"/><Relationship Id="rId4" Type="http://schemas.openxmlformats.org/officeDocument/2006/relationships/image" Target="../media/image9.wmf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wmf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wmf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wmf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www.google.com/url?sa=i&amp;rct=j&amp;q=&amp;esrc=s&amp;frm=1&amp;source=images&amp;cd=&amp;cad=rja&amp;docid=qzrCYVfO58TYUM&amp;tbnid=1KuKJVRNywbAxM:&amp;ved=0CAUQjRw&amp;url=http://www.123rf.com/photo_13483674_football-stadium-with-soccer-ball-and-fans-illustration.html&amp;ei=rZs7UtzeOIqm9ASF3oDYDw&amp;bvm=bv.52434380,d.eWU&amp;psig=AFQjCNH171SQaTDVec5_EIfoRvbzEyx8Gw&amp;ust=1379724461945028" TargetMode="Externa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hyperlink" Target="http://www.google.com/url?sa=i&amp;source=images&amp;cd=&amp;cad=rja&amp;docid=kkcP9QoFmxUNoM&amp;tbnid=likRfDHeWjLtuM:&amp;ved=0CAgQjRwwAA&amp;url=http://www.clker.com/clipart-soccer-field-football-pitch.html&amp;ei=g5o7Uo2-OZPO8wSpoYCIAQ&amp;psig=AFQjCNG9ite0-VuKp7MtQftzEz3ssDTw3w&amp;ust=1379724292056131" TargetMode="Externa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76200" y="5453841"/>
            <a:ext cx="7772400" cy="1298575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¡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Jugamos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u="sng" dirty="0" smtClean="0">
                <a:latin typeface="Arial" pitchFamily="34" charset="0"/>
                <a:cs typeface="Arial" pitchFamily="34" charset="0"/>
              </a:rPr>
              <a:t>al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fútbol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! 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8600" y="457200"/>
            <a:ext cx="8610600" cy="12985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 smtClean="0">
                <a:latin typeface="Arial" pitchFamily="34" charset="0"/>
                <a:cs typeface="Arial" pitchFamily="34" charset="0"/>
              </a:rPr>
              <a:t>Vamos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u="sng" dirty="0" smtClean="0">
                <a:latin typeface="Arial" pitchFamily="34" charset="0"/>
                <a:cs typeface="Arial" pitchFamily="34" charset="0"/>
              </a:rPr>
              <a:t>al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estadio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          de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fútbol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6" descr="C:\Documents and Settings\muranok\Local Settings\Temporary Internet Files\Content.IE5\GR7UNDK7\MC900433881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1014" y="5453841"/>
            <a:ext cx="990372" cy="990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Documents and Settings\muranok\Local Settings\Temporary Internet Files\Content.IE5\JSBG1PNU\MC900433690[1].wm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961" y="1524000"/>
            <a:ext cx="2578975" cy="4273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Documents and Settings\muranok\Local Settings\Temporary Internet Files\Content.IE5\RJM7J5MT\MC900434183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3321" y="672722"/>
            <a:ext cx="1611230" cy="919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Theme from Rocky - James Last Orchestra feat. Derek Watkin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85800" y="5029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71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495800" y="3048000"/>
            <a:ext cx="42501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err="1" smtClean="0">
                <a:latin typeface="Arial" pitchFamily="34" charset="0"/>
                <a:cs typeface="Arial" pitchFamily="34" charset="0"/>
              </a:rPr>
              <a:t>delante</a:t>
            </a:r>
            <a:r>
              <a:rPr lang="en-GB" sz="5400" dirty="0" smtClean="0">
                <a:latin typeface="Arial" pitchFamily="34" charset="0"/>
                <a:cs typeface="Arial" pitchFamily="34" charset="0"/>
              </a:rPr>
              <a:t> de</a:t>
            </a:r>
            <a:endParaRPr lang="en-GB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19600" y="4218191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atin typeface="Arial" pitchFamily="34" charset="0"/>
                <a:cs typeface="Arial" pitchFamily="34" charset="0"/>
              </a:rPr>
              <a:t>(in front of)</a:t>
            </a:r>
            <a:endParaRPr lang="en-GB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6" descr="C:\Documents and Settings\muranok\Local Settings\Temporary Internet Files\Content.IE5\GR7UNDK7\MC900433881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6733" y="5638800"/>
            <a:ext cx="10668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4397119" y="2124670"/>
            <a:ext cx="43488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err="1" smtClean="0">
                <a:latin typeface="Arial" pitchFamily="34" charset="0"/>
                <a:cs typeface="Arial" pitchFamily="34" charset="0"/>
              </a:rPr>
              <a:t>enfrente</a:t>
            </a:r>
            <a:r>
              <a:rPr lang="en-GB" sz="5400" dirty="0" smtClean="0">
                <a:latin typeface="Arial" pitchFamily="34" charset="0"/>
                <a:cs typeface="Arial" pitchFamily="34" charset="0"/>
              </a:rPr>
              <a:t> de</a:t>
            </a:r>
            <a:endParaRPr lang="en-GB" sz="5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4" descr="C:\Documents and Settings\muranok\Local Settings\Temporary Internet Files\Content.IE5\OIP6OGFO\MC900433686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61344"/>
            <a:ext cx="3424733" cy="5173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Straight Arrow Connector 11"/>
          <p:cNvCxnSpPr/>
          <p:nvPr/>
        </p:nvCxnSpPr>
        <p:spPr>
          <a:xfrm>
            <a:off x="2362200" y="4724400"/>
            <a:ext cx="1676400" cy="144780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3482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Arrow Connector 6"/>
          <p:cNvCxnSpPr/>
          <p:nvPr/>
        </p:nvCxnSpPr>
        <p:spPr>
          <a:xfrm flipH="1" flipV="1">
            <a:off x="2438400" y="5111397"/>
            <a:ext cx="1600202" cy="806094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4" name="Picture 4" descr="C:\Documents and Settings\muranok\Local Settings\Temporary Internet Files\Content.IE5\OIP6OGFO\MC90043368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919" y="0"/>
            <a:ext cx="4415333" cy="6669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C:\Documents and Settings\muranok\Local Settings\Temporary Internet Files\Content.IE5\GR7UNDK7\MC900433881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318575"/>
            <a:ext cx="10668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5030793" y="2552507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err="1" smtClean="0">
                <a:latin typeface="Arial" pitchFamily="34" charset="0"/>
                <a:cs typeface="Arial" pitchFamily="34" charset="0"/>
              </a:rPr>
              <a:t>detrás</a:t>
            </a:r>
            <a:r>
              <a:rPr lang="en-GB" sz="5400" dirty="0" smtClean="0">
                <a:latin typeface="Arial" pitchFamily="34" charset="0"/>
                <a:cs typeface="Arial" pitchFamily="34" charset="0"/>
              </a:rPr>
              <a:t> de</a:t>
            </a:r>
            <a:endParaRPr lang="en-GB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72980" y="3733800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atin typeface="Arial" pitchFamily="34" charset="0"/>
                <a:cs typeface="Arial" pitchFamily="34" charset="0"/>
              </a:rPr>
              <a:t>(behind)</a:t>
            </a:r>
            <a:endParaRPr lang="en-GB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Picture 2" descr="C:\Documents and Settings\muranok\Local Settings\Temporary Internet Files\Content.IE5\JSBG1PNU\MC900433688[1].wm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63" y="1676400"/>
            <a:ext cx="1517434" cy="2923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0722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C:\Documents and Settings\muranok\Local Settings\Temporary Internet Files\Content.IE5\OIP6OGFO\MC90043368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76200"/>
            <a:ext cx="4415333" cy="6669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C:\Documents and Settings\muranok\Local Settings\Temporary Internet Files\Content.IE5\GR7UNDK7\MC900433881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-43870"/>
            <a:ext cx="10668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572000" y="2380518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err="1" smtClean="0">
                <a:latin typeface="Arial" pitchFamily="34" charset="0"/>
                <a:cs typeface="Arial" pitchFamily="34" charset="0"/>
              </a:rPr>
              <a:t>encima</a:t>
            </a:r>
            <a:r>
              <a:rPr lang="en-GB" sz="5400" dirty="0" smtClean="0">
                <a:latin typeface="Arial" pitchFamily="34" charset="0"/>
                <a:cs typeface="Arial" pitchFamily="34" charset="0"/>
              </a:rPr>
              <a:t> de</a:t>
            </a:r>
            <a:endParaRPr lang="en-GB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89422" y="3581399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atin typeface="Arial" pitchFamily="34" charset="0"/>
                <a:cs typeface="Arial" pitchFamily="34" charset="0"/>
              </a:rPr>
              <a:t>(on top of)</a:t>
            </a:r>
            <a:endParaRPr lang="en-GB" sz="32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3345286" y="103429"/>
            <a:ext cx="1226714" cy="42487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480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muranok\Local Settings\Temporary Internet Files\Content.IE5\JSBG1PNU\MC900433688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811790"/>
            <a:ext cx="2172417" cy="4186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Documents and Settings\muranok\Local Settings\Temporary Internet Files\Content.IE5\OIP6OGFO\MC900433686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752600"/>
            <a:ext cx="2810351" cy="4245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C:\Documents and Settings\muranok\Local Settings\Temporary Internet Files\Content.IE5\GR7UNDK7\MC900433881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4780079"/>
            <a:ext cx="10668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>
            <a:off x="1332963" y="5257800"/>
            <a:ext cx="834980" cy="11430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210391" y="2525072"/>
            <a:ext cx="3960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latin typeface="Arial" pitchFamily="34" charset="0"/>
                <a:cs typeface="Arial" pitchFamily="34" charset="0"/>
              </a:rPr>
              <a:t>a</a:t>
            </a:r>
            <a:r>
              <a:rPr lang="en-GB" sz="5400" dirty="0" smtClean="0">
                <a:latin typeface="Arial" pitchFamily="34" charset="0"/>
                <a:cs typeface="Arial" pitchFamily="34" charset="0"/>
              </a:rPr>
              <a:t>l </a:t>
            </a:r>
            <a:r>
              <a:rPr lang="en-GB" sz="5400" dirty="0" err="1" smtClean="0">
                <a:latin typeface="Arial" pitchFamily="34" charset="0"/>
                <a:cs typeface="Arial" pitchFamily="34" charset="0"/>
              </a:rPr>
              <a:t>lado</a:t>
            </a:r>
            <a:r>
              <a:rPr lang="en-GB" sz="5400" dirty="0" smtClean="0">
                <a:latin typeface="Arial" pitchFamily="34" charset="0"/>
                <a:cs typeface="Arial" pitchFamily="34" charset="0"/>
              </a:rPr>
              <a:t> de</a:t>
            </a:r>
            <a:endParaRPr lang="en-GB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20263" y="3755758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atin typeface="Arial" pitchFamily="34" charset="0"/>
                <a:cs typeface="Arial" pitchFamily="34" charset="0"/>
              </a:rPr>
              <a:t>(next to)</a:t>
            </a:r>
            <a:endParaRPr lang="en-GB" sz="3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0814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0" y="2380518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err="1" smtClean="0">
                <a:latin typeface="Arial" pitchFamily="34" charset="0"/>
                <a:cs typeface="Arial" pitchFamily="34" charset="0"/>
              </a:rPr>
              <a:t>encima</a:t>
            </a:r>
            <a:r>
              <a:rPr lang="en-GB" sz="5400" dirty="0" smtClean="0">
                <a:latin typeface="Arial" pitchFamily="34" charset="0"/>
                <a:cs typeface="Arial" pitchFamily="34" charset="0"/>
              </a:rPr>
              <a:t> de</a:t>
            </a:r>
            <a:endParaRPr lang="en-GB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89422" y="3581399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atin typeface="Arial" pitchFamily="34" charset="0"/>
                <a:cs typeface="Arial" pitchFamily="34" charset="0"/>
              </a:rPr>
              <a:t>(on top of)</a:t>
            </a:r>
            <a:endParaRPr lang="en-GB" sz="32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1371600" y="1396463"/>
            <a:ext cx="914400" cy="83820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18" name="Picture 2" descr="C:\Documents and Settings\muranok\Local Settings\Temporary Internet Files\Content.IE5\JSBG1PNU\MC900444601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061" y="2222857"/>
            <a:ext cx="4275786" cy="3301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6703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muranok\Local Settings\Temporary Internet Files\Content.IE5\JSBG1PNU\MC900433688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2478" y="963465"/>
            <a:ext cx="2749281" cy="529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Documents and Settings\muranok\Local Settings\Temporary Internet Files\Content.IE5\OIP6OGFO\MC900433686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9" y="1216661"/>
            <a:ext cx="3356000" cy="5069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C:\Documents and Settings\muranok\Local Settings\Temporary Internet Files\Content.IE5\GR7UNDK7\MC900433881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1582" y="5105400"/>
            <a:ext cx="10668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>
            <a:off x="1524000" y="5638800"/>
            <a:ext cx="1139779" cy="11430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137661" y="3750885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atin typeface="Arial" pitchFamily="34" charset="0"/>
                <a:cs typeface="Arial" pitchFamily="34" charset="0"/>
              </a:rPr>
              <a:t>(near to)</a:t>
            </a:r>
            <a:endParaRPr lang="en-GB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67400" y="2414556"/>
            <a:ext cx="33843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err="1">
                <a:latin typeface="Arial" pitchFamily="34" charset="0"/>
                <a:cs typeface="Arial" pitchFamily="34" charset="0"/>
              </a:rPr>
              <a:t>c</a:t>
            </a:r>
            <a:r>
              <a:rPr lang="en-US" sz="5400" dirty="0" err="1" smtClean="0">
                <a:latin typeface="Arial" pitchFamily="34" charset="0"/>
                <a:cs typeface="Arial" pitchFamily="34" charset="0"/>
              </a:rPr>
              <a:t>erca</a:t>
            </a:r>
            <a:r>
              <a:rPr lang="en-US" sz="5400" dirty="0" smtClean="0">
                <a:latin typeface="Arial" pitchFamily="34" charset="0"/>
                <a:cs typeface="Arial" pitchFamily="34" charset="0"/>
              </a:rPr>
              <a:t> de</a:t>
            </a:r>
            <a:endParaRPr lang="en-GB" sz="5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3706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990600"/>
            <a:ext cx="6809019" cy="4945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6" descr="C:\Documents and Settings\muranok\Local Settings\Temporary Internet Files\Content.IE5\GR7UNDK7\MC900433881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495800"/>
            <a:ext cx="1828572" cy="182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Explosion 1 6"/>
          <p:cNvSpPr/>
          <p:nvPr/>
        </p:nvSpPr>
        <p:spPr>
          <a:xfrm rot="724047">
            <a:off x="6577207" y="1493847"/>
            <a:ext cx="2100285" cy="1909592"/>
          </a:xfrm>
          <a:prstGeom prst="irregularSeal1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¡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</a:t>
            </a:r>
            <a:r>
              <a:rPr lang="en-US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lé</a:t>
            </a: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580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0" y="2380518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err="1" smtClean="0">
                <a:latin typeface="Arial" pitchFamily="34" charset="0"/>
                <a:cs typeface="Arial" pitchFamily="34" charset="0"/>
              </a:rPr>
              <a:t>encima</a:t>
            </a:r>
            <a:r>
              <a:rPr lang="en-GB" sz="5400" dirty="0" smtClean="0">
                <a:latin typeface="Arial" pitchFamily="34" charset="0"/>
                <a:cs typeface="Arial" pitchFamily="34" charset="0"/>
              </a:rPr>
              <a:t> de</a:t>
            </a:r>
            <a:endParaRPr lang="en-GB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89422" y="3581399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atin typeface="Arial" pitchFamily="34" charset="0"/>
                <a:cs typeface="Arial" pitchFamily="34" charset="0"/>
              </a:rPr>
              <a:t>(on top of)</a:t>
            </a:r>
            <a:endParaRPr lang="en-GB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4" name="Picture 2" descr="C:\Documents and Settings\muranok\Local Settings\Temporary Internet Files\Content.IE5\RJM7J5MT\MC900441232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043" y="1317652"/>
            <a:ext cx="3951109" cy="5112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Straight Arrow Connector 8"/>
          <p:cNvCxnSpPr/>
          <p:nvPr/>
        </p:nvCxnSpPr>
        <p:spPr>
          <a:xfrm>
            <a:off x="381000" y="1143000"/>
            <a:ext cx="914400" cy="83820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5542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 descr="C:\Documents and Settings\muranok\Local Settings\Temporary Internet Files\Content.IE5\GR7UNDK7\MC900440359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85800"/>
            <a:ext cx="5334000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810000" y="1717183"/>
            <a:ext cx="55446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smtClean="0">
                <a:latin typeface="Arial" pitchFamily="34" charset="0"/>
                <a:cs typeface="Arial" pitchFamily="34" charset="0"/>
              </a:rPr>
              <a:t>a la </a:t>
            </a:r>
            <a:r>
              <a:rPr lang="en-GB" sz="5400" dirty="0" err="1" smtClean="0">
                <a:latin typeface="Arial" pitchFamily="34" charset="0"/>
                <a:cs typeface="Arial" pitchFamily="34" charset="0"/>
              </a:rPr>
              <a:t>derecha</a:t>
            </a:r>
            <a:r>
              <a:rPr lang="en-GB" sz="5400" dirty="0" smtClean="0">
                <a:latin typeface="Arial" pitchFamily="34" charset="0"/>
                <a:cs typeface="Arial" pitchFamily="34" charset="0"/>
              </a:rPr>
              <a:t> de</a:t>
            </a:r>
            <a:endParaRPr lang="en-GB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36551" y="2768025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atin typeface="Arial" pitchFamily="34" charset="0"/>
                <a:cs typeface="Arial" pitchFamily="34" charset="0"/>
              </a:rPr>
              <a:t>(to the right of)</a:t>
            </a:r>
            <a:endParaRPr lang="en-GB" sz="32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2829596" y="5486400"/>
            <a:ext cx="2907406" cy="5715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5458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0" y="2380518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err="1" smtClean="0">
                <a:latin typeface="Arial" pitchFamily="34" charset="0"/>
                <a:cs typeface="Arial" pitchFamily="34" charset="0"/>
              </a:rPr>
              <a:t>encima</a:t>
            </a:r>
            <a:r>
              <a:rPr lang="en-GB" sz="5400" dirty="0" smtClean="0">
                <a:latin typeface="Arial" pitchFamily="34" charset="0"/>
                <a:cs typeface="Arial" pitchFamily="34" charset="0"/>
              </a:rPr>
              <a:t> de</a:t>
            </a:r>
            <a:endParaRPr lang="en-GB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89422" y="3581399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atin typeface="Arial" pitchFamily="34" charset="0"/>
                <a:cs typeface="Arial" pitchFamily="34" charset="0"/>
              </a:rPr>
              <a:t>(on top of)</a:t>
            </a:r>
            <a:endParaRPr lang="en-GB" sz="32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5071280" y="528299"/>
            <a:ext cx="1226714" cy="42487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0" name="Picture 2" descr="C:\Documents and Settings\muranok\Local Settings\Temporary Internet Files\Content.IE5\GR7UNDK7\MC90043984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896" y="1022930"/>
            <a:ext cx="5257800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0287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76200" y="5453841"/>
            <a:ext cx="7772400" cy="1298575"/>
          </a:xfrm>
        </p:spPr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¡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Jugamos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u="sng" dirty="0" smtClean="0">
                <a:latin typeface="Arial" pitchFamily="34" charset="0"/>
                <a:cs typeface="Arial" pitchFamily="34" charset="0"/>
              </a:rPr>
              <a:t>al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fútbol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! 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81000" y="4343400"/>
            <a:ext cx="8610600" cy="12985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 smtClean="0">
                <a:latin typeface="Arial" pitchFamily="34" charset="0"/>
                <a:cs typeface="Arial" pitchFamily="34" charset="0"/>
              </a:rPr>
              <a:t>Vamos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u="sng" dirty="0" smtClean="0">
                <a:latin typeface="Arial" pitchFamily="34" charset="0"/>
                <a:cs typeface="Arial" pitchFamily="34" charset="0"/>
              </a:rPr>
              <a:t>al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estadio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          de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fútbol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6" descr="C:\Documents and Settings\muranok\Local Settings\Temporary Internet Files\Content.IE5\GR7UNDK7\MC900433881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1014" y="5453841"/>
            <a:ext cx="990372" cy="990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Documents and Settings\muranok\Local Settings\Temporary Internet Files\Content.IE5\RJM7J5MT\MC900434183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485199"/>
            <a:ext cx="1697318" cy="968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Documents and Settings\muranok\Local Settings\Temporary Internet Files\Content.IE5\RJM7J5MT\MC900440163[1].wm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78" y="381000"/>
            <a:ext cx="3944937" cy="3526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Documents and Settings\muranok\Local Settings\Temporary Internet Files\Content.IE5\JSBG1PNU\MC900440165[1].wm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47982"/>
            <a:ext cx="3094038" cy="3792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5083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-8586" y="1676400"/>
            <a:ext cx="55446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smtClean="0">
                <a:latin typeface="Arial" pitchFamily="34" charset="0"/>
                <a:cs typeface="Arial" pitchFamily="34" charset="0"/>
              </a:rPr>
              <a:t>a la </a:t>
            </a:r>
            <a:r>
              <a:rPr lang="en-GB" sz="5400" dirty="0" err="1" smtClean="0">
                <a:latin typeface="Arial" pitchFamily="34" charset="0"/>
                <a:cs typeface="Arial" pitchFamily="34" charset="0"/>
              </a:rPr>
              <a:t>izquierda</a:t>
            </a:r>
            <a:r>
              <a:rPr lang="en-GB" sz="5400" dirty="0" smtClean="0">
                <a:latin typeface="Arial" pitchFamily="34" charset="0"/>
                <a:cs typeface="Arial" pitchFamily="34" charset="0"/>
              </a:rPr>
              <a:t> de</a:t>
            </a:r>
            <a:endParaRPr lang="en-GB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648" y="2743200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atin typeface="Arial" pitchFamily="34" charset="0"/>
                <a:cs typeface="Arial" pitchFamily="34" charset="0"/>
              </a:rPr>
              <a:t>(to the left of)</a:t>
            </a:r>
            <a:endParaRPr lang="en-GB" sz="32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4461848" y="5353318"/>
            <a:ext cx="2600784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Documents and Settings\muranok\Local Settings\Temporary Internet Files\Content.IE5\OIP6OGFO\MC900440362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295400"/>
            <a:ext cx="4648200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7848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 descr="C:\Documents and Settings\muranok\Local Settings\Temporary Internet Files\Content.IE5\GR7UNDK7\MC900440359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85800"/>
            <a:ext cx="5334000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810000" y="1717183"/>
            <a:ext cx="55446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smtClean="0">
                <a:latin typeface="Arial" pitchFamily="34" charset="0"/>
                <a:cs typeface="Arial" pitchFamily="34" charset="0"/>
              </a:rPr>
              <a:t>a la </a:t>
            </a:r>
            <a:r>
              <a:rPr lang="en-GB" sz="5400" dirty="0" err="1" smtClean="0">
                <a:latin typeface="Arial" pitchFamily="34" charset="0"/>
                <a:cs typeface="Arial" pitchFamily="34" charset="0"/>
              </a:rPr>
              <a:t>derecha</a:t>
            </a:r>
            <a:r>
              <a:rPr lang="en-GB" sz="5400" dirty="0" smtClean="0">
                <a:latin typeface="Arial" pitchFamily="34" charset="0"/>
                <a:cs typeface="Arial" pitchFamily="34" charset="0"/>
              </a:rPr>
              <a:t> de</a:t>
            </a:r>
            <a:endParaRPr lang="en-GB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36551" y="2768025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atin typeface="Arial" pitchFamily="34" charset="0"/>
                <a:cs typeface="Arial" pitchFamily="34" charset="0"/>
              </a:rPr>
              <a:t>(to the right of)</a:t>
            </a:r>
            <a:endParaRPr lang="en-GB" sz="32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2829596" y="5486400"/>
            <a:ext cx="2907406" cy="5715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7751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-8586" y="1676400"/>
            <a:ext cx="55446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smtClean="0">
                <a:latin typeface="Arial" pitchFamily="34" charset="0"/>
                <a:cs typeface="Arial" pitchFamily="34" charset="0"/>
              </a:rPr>
              <a:t>a la </a:t>
            </a:r>
            <a:r>
              <a:rPr lang="en-GB" sz="5400" dirty="0" err="1" smtClean="0">
                <a:latin typeface="Arial" pitchFamily="34" charset="0"/>
                <a:cs typeface="Arial" pitchFamily="34" charset="0"/>
              </a:rPr>
              <a:t>izquierda</a:t>
            </a:r>
            <a:r>
              <a:rPr lang="en-GB" sz="5400" dirty="0" smtClean="0">
                <a:latin typeface="Arial" pitchFamily="34" charset="0"/>
                <a:cs typeface="Arial" pitchFamily="34" charset="0"/>
              </a:rPr>
              <a:t> de</a:t>
            </a:r>
            <a:endParaRPr lang="en-GB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648" y="2743200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atin typeface="Arial" pitchFamily="34" charset="0"/>
                <a:cs typeface="Arial" pitchFamily="34" charset="0"/>
              </a:rPr>
              <a:t>(to the left of)</a:t>
            </a:r>
            <a:endParaRPr lang="en-GB" sz="32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4461848" y="5353318"/>
            <a:ext cx="2600784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Documents and Settings\muranok\Local Settings\Temporary Internet Files\Content.IE5\OIP6OGFO\MC900440362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295400"/>
            <a:ext cx="4648200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3889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muranok\Local Settings\Temporary Internet Files\Content.IE5\JSBG1PNU\MC900433688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04800"/>
            <a:ext cx="3221038" cy="6206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C:\Documents and Settings\muranok\Local Settings\Temporary Internet Files\Content.IE5\GR7UNDK7\MC900433881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519" y="5334000"/>
            <a:ext cx="10668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135438" y="1980860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smtClean="0">
                <a:latin typeface="Arial" pitchFamily="34" charset="0"/>
                <a:cs typeface="Arial" pitchFamily="34" charset="0"/>
              </a:rPr>
              <a:t>entre</a:t>
            </a:r>
            <a:endParaRPr lang="en-GB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418" y="3101908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atin typeface="Arial" pitchFamily="34" charset="0"/>
                <a:cs typeface="Arial" pitchFamily="34" charset="0"/>
              </a:rPr>
              <a:t>(between)</a:t>
            </a:r>
            <a:endParaRPr lang="en-GB" sz="32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2245577" y="5175986"/>
            <a:ext cx="464277" cy="70586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2238987" y="4876800"/>
            <a:ext cx="402768" cy="8742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4076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495800" y="3048000"/>
            <a:ext cx="42501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err="1" smtClean="0">
                <a:latin typeface="Arial" pitchFamily="34" charset="0"/>
                <a:cs typeface="Arial" pitchFamily="34" charset="0"/>
              </a:rPr>
              <a:t>delante</a:t>
            </a:r>
            <a:r>
              <a:rPr lang="en-GB" sz="5400" dirty="0" smtClean="0">
                <a:latin typeface="Arial" pitchFamily="34" charset="0"/>
                <a:cs typeface="Arial" pitchFamily="34" charset="0"/>
              </a:rPr>
              <a:t> de</a:t>
            </a:r>
            <a:endParaRPr lang="en-GB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19600" y="4218191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atin typeface="Arial" pitchFamily="34" charset="0"/>
                <a:cs typeface="Arial" pitchFamily="34" charset="0"/>
              </a:rPr>
              <a:t>(in front of)</a:t>
            </a:r>
            <a:endParaRPr lang="en-GB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4" descr="C:\Documents and Settings\muranok\Local Settings\Temporary Internet Files\Content.IE5\OIP6OGFO\MC90043368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61344"/>
            <a:ext cx="3424733" cy="5173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C:\Documents and Settings\muranok\Local Settings\Temporary Internet Files\Content.IE5\GR7UNDK7\MC900433881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5715000"/>
            <a:ext cx="10668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>
            <a:off x="2362200" y="4724400"/>
            <a:ext cx="1676400" cy="144780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397119" y="2049694"/>
            <a:ext cx="43488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err="1" smtClean="0">
                <a:latin typeface="Arial" pitchFamily="34" charset="0"/>
                <a:cs typeface="Arial" pitchFamily="34" charset="0"/>
              </a:rPr>
              <a:t>enfrente</a:t>
            </a:r>
            <a:r>
              <a:rPr lang="en-GB" sz="5400" dirty="0" smtClean="0">
                <a:latin typeface="Arial" pitchFamily="34" charset="0"/>
                <a:cs typeface="Arial" pitchFamily="34" charset="0"/>
              </a:rPr>
              <a:t> de</a:t>
            </a:r>
            <a:endParaRPr lang="en-GB" sz="5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4683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Arrow Connector 6"/>
          <p:cNvCxnSpPr/>
          <p:nvPr/>
        </p:nvCxnSpPr>
        <p:spPr>
          <a:xfrm flipH="1" flipV="1">
            <a:off x="2438400" y="5111397"/>
            <a:ext cx="1600202" cy="806094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4" name="Picture 4" descr="C:\Documents and Settings\muranok\Local Settings\Temporary Internet Files\Content.IE5\OIP6OGFO\MC90043368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919" y="0"/>
            <a:ext cx="4415333" cy="6669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C:\Documents and Settings\muranok\Local Settings\Temporary Internet Files\Content.IE5\GR7UNDK7\MC900433881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318575"/>
            <a:ext cx="10668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5030793" y="2552507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err="1" smtClean="0">
                <a:latin typeface="Arial" pitchFamily="34" charset="0"/>
                <a:cs typeface="Arial" pitchFamily="34" charset="0"/>
              </a:rPr>
              <a:t>detrás</a:t>
            </a:r>
            <a:r>
              <a:rPr lang="en-GB" sz="5400" dirty="0" smtClean="0">
                <a:latin typeface="Arial" pitchFamily="34" charset="0"/>
                <a:cs typeface="Arial" pitchFamily="34" charset="0"/>
              </a:rPr>
              <a:t> de</a:t>
            </a:r>
            <a:endParaRPr lang="en-GB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72980" y="3733800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atin typeface="Arial" pitchFamily="34" charset="0"/>
                <a:cs typeface="Arial" pitchFamily="34" charset="0"/>
              </a:rPr>
              <a:t>(behind)</a:t>
            </a:r>
            <a:endParaRPr lang="en-GB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Picture 2" descr="C:\Documents and Settings\muranok\Local Settings\Temporary Internet Files\Content.IE5\JSBG1PNU\MC900433688[1].wm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63" y="1676400"/>
            <a:ext cx="1517434" cy="2923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6070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495800" y="3048000"/>
            <a:ext cx="42501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err="1" smtClean="0">
                <a:latin typeface="Arial" pitchFamily="34" charset="0"/>
                <a:cs typeface="Arial" pitchFamily="34" charset="0"/>
              </a:rPr>
              <a:t>delante</a:t>
            </a:r>
            <a:r>
              <a:rPr lang="en-GB" sz="5400" dirty="0" smtClean="0">
                <a:latin typeface="Arial" pitchFamily="34" charset="0"/>
                <a:cs typeface="Arial" pitchFamily="34" charset="0"/>
              </a:rPr>
              <a:t> de</a:t>
            </a:r>
            <a:endParaRPr lang="en-GB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19600" y="4218191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atin typeface="Arial" pitchFamily="34" charset="0"/>
                <a:cs typeface="Arial" pitchFamily="34" charset="0"/>
              </a:rPr>
              <a:t>(in front of)</a:t>
            </a:r>
            <a:endParaRPr lang="en-GB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4" descr="C:\Documents and Settings\muranok\Local Settings\Temporary Internet Files\Content.IE5\OIP6OGFO\MC90043368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61344"/>
            <a:ext cx="3424733" cy="5173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C:\Documents and Settings\muranok\Local Settings\Temporary Internet Files\Content.IE5\GR7UNDK7\MC900433881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5715000"/>
            <a:ext cx="10668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>
            <a:off x="2362200" y="4724400"/>
            <a:ext cx="1676400" cy="144780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397119" y="2049694"/>
            <a:ext cx="43488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err="1" smtClean="0">
                <a:latin typeface="Arial" pitchFamily="34" charset="0"/>
                <a:cs typeface="Arial" pitchFamily="34" charset="0"/>
              </a:rPr>
              <a:t>enfrente</a:t>
            </a:r>
            <a:r>
              <a:rPr lang="en-GB" sz="5400" dirty="0" smtClean="0">
                <a:latin typeface="Arial" pitchFamily="34" charset="0"/>
                <a:cs typeface="Arial" pitchFamily="34" charset="0"/>
              </a:rPr>
              <a:t> de</a:t>
            </a:r>
            <a:endParaRPr lang="en-GB" sz="5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4683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Arrow Connector 6"/>
          <p:cNvCxnSpPr/>
          <p:nvPr/>
        </p:nvCxnSpPr>
        <p:spPr>
          <a:xfrm flipH="1" flipV="1">
            <a:off x="2438400" y="5111397"/>
            <a:ext cx="1600202" cy="806094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4" name="Picture 4" descr="C:\Documents and Settings\muranok\Local Settings\Temporary Internet Files\Content.IE5\OIP6OGFO\MC90043368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919" y="0"/>
            <a:ext cx="4415333" cy="6669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C:\Documents and Settings\muranok\Local Settings\Temporary Internet Files\Content.IE5\GR7UNDK7\MC900433881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318575"/>
            <a:ext cx="10668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5030793" y="2552507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err="1" smtClean="0">
                <a:latin typeface="Arial" pitchFamily="34" charset="0"/>
                <a:cs typeface="Arial" pitchFamily="34" charset="0"/>
              </a:rPr>
              <a:t>detrás</a:t>
            </a:r>
            <a:r>
              <a:rPr lang="en-GB" sz="5400" dirty="0" smtClean="0">
                <a:latin typeface="Arial" pitchFamily="34" charset="0"/>
                <a:cs typeface="Arial" pitchFamily="34" charset="0"/>
              </a:rPr>
              <a:t> de</a:t>
            </a:r>
            <a:endParaRPr lang="en-GB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72980" y="3733800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atin typeface="Arial" pitchFamily="34" charset="0"/>
                <a:cs typeface="Arial" pitchFamily="34" charset="0"/>
              </a:rPr>
              <a:t>(behind)</a:t>
            </a:r>
            <a:endParaRPr lang="en-GB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Picture 2" descr="C:\Documents and Settings\muranok\Local Settings\Temporary Internet Files\Content.IE5\JSBG1PNU\MC900433688[1].wm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63" y="1676400"/>
            <a:ext cx="1517434" cy="2923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0669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6" name="Picture 6" descr="C:\Documents and Settings\muranok\Local Settings\Temporary Internet Files\Content.IE5\RJM7J5MT\MC900435464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766" y="22538"/>
            <a:ext cx="4129088" cy="6524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257800" y="3810000"/>
            <a:ext cx="3505200" cy="1295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931251" y="2514600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smtClean="0">
                <a:latin typeface="Arial" pitchFamily="34" charset="0"/>
                <a:cs typeface="Arial" pitchFamily="34" charset="0"/>
              </a:rPr>
              <a:t>entre</a:t>
            </a:r>
            <a:endParaRPr lang="en-GB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51231" y="3517610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atin typeface="Arial" pitchFamily="34" charset="0"/>
                <a:cs typeface="Arial" pitchFamily="34" charset="0"/>
              </a:rPr>
              <a:t>(between)</a:t>
            </a:r>
            <a:endParaRPr lang="en-GB" sz="32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2325743" y="4810116"/>
            <a:ext cx="685800" cy="295284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2278924" y="4527772"/>
            <a:ext cx="732619" cy="282344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1203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muranok\Local Settings\Temporary Internet Files\Content.IE5\JSBG1PNU\MC900433688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970827" y="3217806"/>
            <a:ext cx="2174986" cy="419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C:\Documents and Settings\muranok\Local Settings\Temporary Internet Files\Content.IE5\GR7UNDK7\MC900433881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519" y="5390417"/>
            <a:ext cx="10668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153821" y="1146241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err="1">
                <a:latin typeface="Arial" pitchFamily="34" charset="0"/>
                <a:cs typeface="Arial" pitchFamily="34" charset="0"/>
              </a:rPr>
              <a:t>d</a:t>
            </a:r>
            <a:r>
              <a:rPr lang="en-GB" sz="5400" dirty="0" err="1" smtClean="0">
                <a:latin typeface="Arial" pitchFamily="34" charset="0"/>
                <a:cs typeface="Arial" pitchFamily="34" charset="0"/>
              </a:rPr>
              <a:t>ebajo</a:t>
            </a:r>
            <a:r>
              <a:rPr lang="en-GB" sz="5400" dirty="0" smtClean="0">
                <a:latin typeface="Arial" pitchFamily="34" charset="0"/>
                <a:cs typeface="Arial" pitchFamily="34" charset="0"/>
              </a:rPr>
              <a:t> de</a:t>
            </a:r>
            <a:endParaRPr lang="en-GB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69808" y="2092226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atin typeface="Arial" pitchFamily="34" charset="0"/>
                <a:cs typeface="Arial" pitchFamily="34" charset="0"/>
              </a:rPr>
              <a:t>(under)</a:t>
            </a:r>
            <a:endParaRPr lang="en-GB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C:\Documents and Settings\muranok\Local Settings\Temporary Internet Files\Content.IE5\JSBG1PNU\MC900433688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78955" y="2312841"/>
            <a:ext cx="2174986" cy="419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Documents and Settings\muranok\Local Settings\Temporary Internet Files\Content.IE5\JSBG1PNU\MC900433688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085804" y="884150"/>
            <a:ext cx="2174986" cy="4191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Straight Arrow Connector 11"/>
          <p:cNvCxnSpPr/>
          <p:nvPr/>
        </p:nvCxnSpPr>
        <p:spPr>
          <a:xfrm flipH="1">
            <a:off x="3166449" y="4757775"/>
            <a:ext cx="3005751" cy="1326626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4" descr="C:\Documents and Settings\muranok\Local Settings\Temporary Internet Files\Content.IE5\OIP6OGFO\MC900433686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41596">
            <a:off x="1705080" y="3092935"/>
            <a:ext cx="2457240" cy="3711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C:\Documents and Settings\muranok\Local Settings\Temporary Internet Files\Content.IE5\OIP6OGFO\MC900433686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177408" y="1757314"/>
            <a:ext cx="2457240" cy="3711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7939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86000" y="381000"/>
            <a:ext cx="434887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e</a:t>
            </a:r>
            <a:r>
              <a:rPr lang="en-GB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l </a:t>
            </a:r>
            <a:r>
              <a:rPr lang="en-GB" sz="5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estadio</a:t>
            </a:r>
            <a:endParaRPr lang="en-GB" sz="54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http://genevalunch.com/wp-content/tp/uncategorized/2008/06/10/football_stadium_in_europe_2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45035"/>
            <a:ext cx="8360229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981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0" y="2380518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err="1" smtClean="0">
                <a:latin typeface="Arial" pitchFamily="34" charset="0"/>
                <a:cs typeface="Arial" pitchFamily="34" charset="0"/>
              </a:rPr>
              <a:t>encima</a:t>
            </a:r>
            <a:r>
              <a:rPr lang="en-GB" sz="5400" dirty="0" smtClean="0">
                <a:latin typeface="Arial" pitchFamily="34" charset="0"/>
                <a:cs typeface="Arial" pitchFamily="34" charset="0"/>
              </a:rPr>
              <a:t> de</a:t>
            </a:r>
            <a:endParaRPr lang="en-GB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89422" y="3581399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atin typeface="Arial" pitchFamily="34" charset="0"/>
                <a:cs typeface="Arial" pitchFamily="34" charset="0"/>
              </a:rPr>
              <a:t>(on top of)</a:t>
            </a:r>
            <a:endParaRPr lang="en-GB" sz="32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1371600" y="1396463"/>
            <a:ext cx="914400" cy="83820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18" name="Picture 2" descr="C:\Documents and Settings\muranok\Local Settings\Temporary Internet Files\Content.IE5\JSBG1PNU\MC900444601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061" y="2222857"/>
            <a:ext cx="4275786" cy="3301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6828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07605" y="759656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err="1">
                <a:latin typeface="Arial" pitchFamily="34" charset="0"/>
                <a:cs typeface="Arial" pitchFamily="34" charset="0"/>
              </a:rPr>
              <a:t>d</a:t>
            </a:r>
            <a:r>
              <a:rPr lang="en-GB" sz="5400" dirty="0" err="1" smtClean="0">
                <a:latin typeface="Arial" pitchFamily="34" charset="0"/>
                <a:cs typeface="Arial" pitchFamily="34" charset="0"/>
              </a:rPr>
              <a:t>ebajo</a:t>
            </a:r>
            <a:r>
              <a:rPr lang="en-GB" sz="5400" dirty="0" smtClean="0">
                <a:latin typeface="Arial" pitchFamily="34" charset="0"/>
                <a:cs typeface="Arial" pitchFamily="34" charset="0"/>
              </a:rPr>
              <a:t> de</a:t>
            </a:r>
            <a:endParaRPr lang="en-GB" sz="5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27585" y="1752600"/>
            <a:ext cx="4104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latin typeface="Arial" pitchFamily="34" charset="0"/>
                <a:cs typeface="Arial" pitchFamily="34" charset="0"/>
              </a:rPr>
              <a:t>(under)</a:t>
            </a:r>
            <a:endParaRPr lang="en-GB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Documents and Settings\muranok\Local Settings\Temporary Internet Files\Content.IE5\RJM7J5MT\MC900298663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207807" y="1361379"/>
            <a:ext cx="3923614" cy="4566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Documents and Settings\muranok\Local Settings\Temporary Internet Files\Content.IE5\OIP6OGFO\MC900368048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51" y="3124200"/>
            <a:ext cx="3419726" cy="2616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Straight Arrow Connector 11"/>
          <p:cNvCxnSpPr/>
          <p:nvPr/>
        </p:nvCxnSpPr>
        <p:spPr>
          <a:xfrm>
            <a:off x="3698779" y="2991934"/>
            <a:ext cx="111221" cy="1893401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2182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990600"/>
            <a:ext cx="6809019" cy="4945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6" descr="C:\Documents and Settings\muranok\Local Settings\Temporary Internet Files\Content.IE5\GR7UNDK7\MC900433881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495800"/>
            <a:ext cx="1828572" cy="182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Explosion 1 6"/>
          <p:cNvSpPr/>
          <p:nvPr/>
        </p:nvSpPr>
        <p:spPr>
          <a:xfrm rot="724047">
            <a:off x="6577207" y="1493847"/>
            <a:ext cx="2100285" cy="1909592"/>
          </a:xfrm>
          <a:prstGeom prst="irregularSeal1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¡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</a:t>
            </a:r>
            <a:r>
              <a:rPr lang="en-US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lé</a:t>
            </a: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3781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107832" y="457200"/>
            <a:ext cx="475828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smtClean="0">
                <a:latin typeface="Arial" pitchFamily="34" charset="0"/>
                <a:cs typeface="Arial" pitchFamily="34" charset="0"/>
              </a:rPr>
              <a:t>¡Dos </a:t>
            </a:r>
            <a:r>
              <a:rPr lang="en-GB" sz="5400" dirty="0" err="1" smtClean="0">
                <a:latin typeface="Arial" pitchFamily="34" charset="0"/>
                <a:cs typeface="Arial" pitchFamily="34" charset="0"/>
              </a:rPr>
              <a:t>minutos</a:t>
            </a:r>
            <a:r>
              <a:rPr lang="en-GB" sz="5400" dirty="0" smtClean="0">
                <a:latin typeface="Arial" pitchFamily="34" charset="0"/>
                <a:cs typeface="Arial" pitchFamily="34" charset="0"/>
              </a:rPr>
              <a:t>, amigos!</a:t>
            </a:r>
            <a:endParaRPr lang="en-GB" sz="5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099" y="2438400"/>
            <a:ext cx="7143750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1074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muranok\Local Settings\Temporary Internet Files\Content.IE5\RJM7J5MT\MC900440143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610" y="762000"/>
            <a:ext cx="5606424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Explosion 1 3"/>
          <p:cNvSpPr/>
          <p:nvPr/>
        </p:nvSpPr>
        <p:spPr>
          <a:xfrm rot="724047">
            <a:off x="4271336" y="747348"/>
            <a:ext cx="4687779" cy="4296503"/>
          </a:xfrm>
          <a:prstGeom prst="irregularSeal1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Repitan</a:t>
            </a:r>
            <a:r>
              <a:rPr lang="en-US" sz="4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,</a:t>
            </a:r>
          </a:p>
          <a:p>
            <a:pPr algn="ctr"/>
            <a:r>
              <a:rPr lang="en-US" sz="4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“</a:t>
            </a:r>
            <a:r>
              <a:rPr lang="en-US" sz="4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marcar</a:t>
            </a:r>
            <a:r>
              <a:rPr lang="en-US" sz="4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”</a:t>
            </a:r>
            <a:endParaRPr lang="en-US" sz="4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9378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muranok\Local Settings\Temporary Internet Files\Content.IE5\OIP6OGFO\MC90032077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496" y="531422"/>
            <a:ext cx="6693612" cy="5552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 flipV="1">
            <a:off x="3293127" y="4725804"/>
            <a:ext cx="593073" cy="51746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 descr="C:\Documents and Settings\muranok\Local Settings\Temporary Internet Files\Content.IE5\JSBG1PNU\MC900433688[1].wm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7292" y="1956178"/>
            <a:ext cx="1305719" cy="2516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Documents and Settings\muranok\Local Settings\Temporary Internet Files\Content.IE5\JSBG1PNU\MC900433688[1].wm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408" y="2013415"/>
            <a:ext cx="1305719" cy="2516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Documents and Settings\muranok\Local Settings\Temporary Internet Files\Content.IE5\JSBG1PNU\MC900433688[1].wm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6641" y="2049767"/>
            <a:ext cx="1305719" cy="2516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Documents and Settings\muranok\Local Settings\Temporary Internet Files\Content.IE5\JSBG1PNU\MC900433688[1].wm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500" y="2147664"/>
            <a:ext cx="1305719" cy="2516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Documents and Settings\muranok\Local Settings\Temporary Internet Files\Content.IE5\JSBG1PNU\MC900433688[1].wm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2360" y="2209800"/>
            <a:ext cx="1305719" cy="2516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Documents and Settings\muranok\Local Settings\Temporary Internet Files\Content.IE5\JSBG1PNU\MC900433688[1].wm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219" y="2283638"/>
            <a:ext cx="1305719" cy="2516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47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http://us.123rf.com/400wm/400/400/TAlex/TAlex1205/TAlex120500005/13483674-football-stadium-with-soccer-ball-and-fans-illustration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143000"/>
            <a:ext cx="7620000" cy="533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xplosion 1 4"/>
          <p:cNvSpPr/>
          <p:nvPr/>
        </p:nvSpPr>
        <p:spPr>
          <a:xfrm rot="21105208">
            <a:off x="230290" y="406101"/>
            <a:ext cx="3907984" cy="3141973"/>
          </a:xfrm>
          <a:prstGeom prst="irregularSeal1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Repitan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,</a:t>
            </a:r>
          </a:p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“</a:t>
            </a:r>
            <a:r>
              <a:rPr lang="en-US" sz="28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marcar</a:t>
            </a:r>
            <a:r>
              <a:rPr lang="en-US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”</a:t>
            </a:r>
            <a:endParaRPr lang="en-US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3810000"/>
            <a:ext cx="348090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028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muranok\Local Settings\Temporary Internet Files\Content.IE5\OIP6OGFO\MC90032077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496" y="531422"/>
            <a:ext cx="6693612" cy="5552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C:\Documents and Settings\muranok\Local Settings\Temporary Internet Files\Content.IE5\GR7UNDK7\MC900433881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5958" y="2133600"/>
            <a:ext cx="10668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Documents and Settings\muranok\Local Settings\Temporary Internet Files\Content.IE5\JSBG1PNU\MC900433688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301477"/>
            <a:ext cx="545117" cy="1050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Documents and Settings\muranok\Local Settings\Temporary Internet Files\Content.IE5\JSBG1PNU\MC900433688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361679"/>
            <a:ext cx="545117" cy="1050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Documents and Settings\muranok\Local Settings\Temporary Internet Files\Content.IE5\JSBG1PNU\MC900433688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7658" y="3453877"/>
            <a:ext cx="545117" cy="1050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Documents and Settings\muranok\Local Settings\Temporary Internet Files\Content.IE5\JSBG1PNU\MC900433688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6788" y="3544548"/>
            <a:ext cx="545117" cy="1050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Documents and Settings\muranok\Local Settings\Temporary Internet Files\Content.IE5\JSBG1PNU\MC900433688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858" y="3554335"/>
            <a:ext cx="545117" cy="1050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Documents and Settings\muranok\Local Settings\Temporary Internet Files\Content.IE5\JSBG1PNU\MC900433688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554954"/>
            <a:ext cx="545117" cy="1050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 flipV="1">
            <a:off x="2875068" y="3733801"/>
            <a:ext cx="609600" cy="77046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3581400" y="2901602"/>
            <a:ext cx="856016" cy="77046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5144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muranok\Local Settings\Temporary Internet Files\Content.IE5\OIP6OGFO\MC90032077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609600"/>
            <a:ext cx="6693612" cy="5552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 flipV="1">
            <a:off x="3793005" y="4191000"/>
            <a:ext cx="626595" cy="618744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C:\Documents and Settings\muranok\Local Settings\Temporary Internet Files\Content.IE5\GR7UNDK7\MC900433881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276600"/>
            <a:ext cx="10668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Explosion 1 5"/>
          <p:cNvSpPr/>
          <p:nvPr/>
        </p:nvSpPr>
        <p:spPr>
          <a:xfrm rot="724047">
            <a:off x="3973664" y="591187"/>
            <a:ext cx="4724273" cy="3522973"/>
          </a:xfrm>
          <a:prstGeom prst="irregularSeal1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Repitan</a:t>
            </a:r>
            <a:r>
              <a:rPr lang="en-US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¡¡¡“</a:t>
            </a:r>
            <a:r>
              <a:rPr lang="en-US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un </a:t>
            </a:r>
            <a:r>
              <a:rPr lang="en-US" sz="32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gol</a:t>
            </a:r>
            <a:r>
              <a:rPr lang="en-US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”!!!</a:t>
            </a:r>
            <a:endParaRPr lang="en-US" sz="3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2224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8" y="779765"/>
            <a:ext cx="8779933" cy="5644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Explosion 1 4"/>
          <p:cNvSpPr/>
          <p:nvPr/>
        </p:nvSpPr>
        <p:spPr>
          <a:xfrm rot="724047">
            <a:off x="6501007" y="1189047"/>
            <a:ext cx="2100285" cy="1909592"/>
          </a:xfrm>
          <a:prstGeom prst="irregularSeal1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¡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</a:t>
            </a:r>
            <a:r>
              <a:rPr lang="en-US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lé</a:t>
            </a: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358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muranok\Local Settings\Temporary Internet Files\Content.IE5\RJM7J5MT\MC900434183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831" y="1676400"/>
            <a:ext cx="7730406" cy="4411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Documents and Settings\muranok\Local Settings\Temporary Internet Files\Content.IE5\GR7UNDK7\MC900433881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3885" y="4648200"/>
            <a:ext cx="1828572" cy="182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 flipH="1">
            <a:off x="4411375" y="4572000"/>
            <a:ext cx="1325562" cy="709449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2285999" y="228600"/>
            <a:ext cx="434887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5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j</a:t>
            </a:r>
            <a:r>
              <a:rPr lang="en-GB" sz="5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ugar</a:t>
            </a:r>
            <a:r>
              <a:rPr lang="en-GB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z="5400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al</a:t>
            </a:r>
            <a:r>
              <a:rPr lang="en-GB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z="5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fútbol</a:t>
            </a:r>
            <a:endParaRPr lang="en-GB" sz="54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403" y="4927591"/>
            <a:ext cx="829191" cy="634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5750" y="3928716"/>
            <a:ext cx="829191" cy="634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 descr="C:\Users\kmurano\AppData\Local\Microsoft\Windows\Temporary Internet Files\Content.IE5\R530GKV8\MC900433684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5750" y="4704687"/>
            <a:ext cx="361925" cy="624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0672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86000" y="490982"/>
            <a:ext cx="434887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e</a:t>
            </a:r>
            <a:r>
              <a:rPr lang="en-GB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l </a:t>
            </a:r>
            <a:r>
              <a:rPr lang="en-GB" sz="5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marcador</a:t>
            </a:r>
            <a:endParaRPr lang="en-GB" sz="54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828800"/>
            <a:ext cx="6629400" cy="3975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81200" y="3200400"/>
            <a:ext cx="1600200" cy="156966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9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9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Explosion 1 6"/>
          <p:cNvSpPr/>
          <p:nvPr/>
        </p:nvSpPr>
        <p:spPr>
          <a:xfrm rot="20897146">
            <a:off x="457200" y="762000"/>
            <a:ext cx="2100285" cy="1909592"/>
          </a:xfrm>
          <a:prstGeom prst="irregularSeal1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¡</a:t>
            </a:r>
            <a:r>
              <a:rPr lang="en-US" sz="2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</a:t>
            </a:r>
            <a:r>
              <a:rPr lang="en-US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lé</a:t>
            </a: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Explosion 1 7"/>
          <p:cNvSpPr/>
          <p:nvPr/>
        </p:nvSpPr>
        <p:spPr>
          <a:xfrm rot="724047">
            <a:off x="6353744" y="319270"/>
            <a:ext cx="2537249" cy="2004923"/>
          </a:xfrm>
          <a:prstGeom prst="irregularSeal1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¡Go team,</a:t>
            </a:r>
          </a:p>
          <a:p>
            <a:pPr algn="ctr"/>
            <a:r>
              <a:rPr lang="en-U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“</a:t>
            </a:r>
            <a:r>
              <a:rPr lang="en-US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maestra</a:t>
            </a:r>
            <a:r>
              <a:rPr lang="en-U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”!</a:t>
            </a:r>
            <a:endParaRPr lang="en-US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2183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Documents and Settings\muranok\Local Settings\Temporary Internet Files\Content.IE5\RJM7J5MT\MC900383562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3605" y="1676400"/>
            <a:ext cx="5354879" cy="4985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Explosion 1 2"/>
          <p:cNvSpPr/>
          <p:nvPr/>
        </p:nvSpPr>
        <p:spPr>
          <a:xfrm rot="724047">
            <a:off x="5037029" y="400855"/>
            <a:ext cx="4119879" cy="2697265"/>
          </a:xfrm>
          <a:prstGeom prst="irregularSeal1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¡¡¡La Copa Mundial!!!</a:t>
            </a:r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Explosion 1 3"/>
          <p:cNvSpPr/>
          <p:nvPr/>
        </p:nvSpPr>
        <p:spPr>
          <a:xfrm rot="625742">
            <a:off x="407168" y="3433586"/>
            <a:ext cx="3699082" cy="2397617"/>
          </a:xfrm>
          <a:prstGeom prst="irregularSeal1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¡¡¡The World Cup winners!!!</a:t>
            </a:r>
            <a:endParaRPr lang="en-US" sz="2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Explosion 1 4"/>
          <p:cNvSpPr/>
          <p:nvPr/>
        </p:nvSpPr>
        <p:spPr>
          <a:xfrm rot="21245719">
            <a:off x="5092078" y="2561143"/>
            <a:ext cx="4268077" cy="2923950"/>
          </a:xfrm>
          <a:prstGeom prst="irregularSeal1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¡¡¡Los </a:t>
            </a:r>
            <a:r>
              <a:rPr lang="en-US" sz="1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campeonatos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!!!</a:t>
            </a:r>
            <a:endParaRPr lang="en-US" sz="1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Explosion 1 5"/>
          <p:cNvSpPr/>
          <p:nvPr/>
        </p:nvSpPr>
        <p:spPr>
          <a:xfrm rot="21245719">
            <a:off x="5092078" y="2561144"/>
            <a:ext cx="4268077" cy="2923950"/>
          </a:xfrm>
          <a:prstGeom prst="irregularSeal1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¡¡¡Los </a:t>
            </a:r>
            <a:r>
              <a:rPr lang="en-US" sz="1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campeonatos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!!!</a:t>
            </a:r>
            <a:endParaRPr lang="en-US" sz="1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3522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Documents and Settings\muranok\Local Settings\Temporary Internet Files\Content.IE5\OIP6OGFO\MC91021763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43000"/>
            <a:ext cx="5447891" cy="5125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Explosion 1 2"/>
          <p:cNvSpPr/>
          <p:nvPr/>
        </p:nvSpPr>
        <p:spPr>
          <a:xfrm rot="724047">
            <a:off x="3638787" y="1140009"/>
            <a:ext cx="4692175" cy="3282577"/>
          </a:xfrm>
          <a:prstGeom prst="irregularSeal1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Repitan</a:t>
            </a:r>
            <a:r>
              <a:rPr lang="en-US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,</a:t>
            </a:r>
          </a:p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¡¡¡</a:t>
            </a:r>
            <a:r>
              <a:rPr lang="en-US" sz="32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Número</a:t>
            </a:r>
            <a:r>
              <a:rPr lang="en-US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uno</a:t>
            </a:r>
            <a:r>
              <a:rPr lang="en-US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!!!</a:t>
            </a:r>
            <a:endParaRPr lang="en-US" sz="3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4775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muranok\Local Settings\Temporary Internet Files\Content.IE5\GR7UNDK7\MC90033289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239" y="1143000"/>
            <a:ext cx="5217379" cy="548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Explosion 1 2"/>
          <p:cNvSpPr/>
          <p:nvPr/>
        </p:nvSpPr>
        <p:spPr>
          <a:xfrm rot="724047">
            <a:off x="3592199" y="122412"/>
            <a:ext cx="5222455" cy="3846440"/>
          </a:xfrm>
          <a:prstGeom prst="irregularSeal1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¡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Muy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bien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,</a:t>
            </a:r>
          </a:p>
          <a:p>
            <a:pPr algn="ctr"/>
            <a:r>
              <a:rPr lang="en-US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migos!</a:t>
            </a:r>
            <a:endParaRPr lang="en-US" sz="3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0761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kmurano\AppData\Local\Microsoft\Windows\Temporary Internet Files\Content.IE5\I5BI5YH2\MP900430707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447800"/>
            <a:ext cx="7202880" cy="4800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Explosion 1 2"/>
          <p:cNvSpPr/>
          <p:nvPr/>
        </p:nvSpPr>
        <p:spPr>
          <a:xfrm rot="724047">
            <a:off x="3925773" y="274812"/>
            <a:ext cx="5222455" cy="3846440"/>
          </a:xfrm>
          <a:prstGeom prst="irregularSeal1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¡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Muy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bien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,</a:t>
            </a:r>
          </a:p>
          <a:p>
            <a:pPr algn="ctr"/>
            <a:r>
              <a:rPr lang="en-US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migos!</a:t>
            </a:r>
            <a:endParaRPr lang="en-US" sz="3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2196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clker.com/cliparts/e/1/0/1/1206569652298015110focadima_Soccer_Field.svg.hi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176" y="1215705"/>
            <a:ext cx="7482963" cy="468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7281" y="2590800"/>
            <a:ext cx="7772400" cy="1470025"/>
          </a:xfrm>
        </p:spPr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PPT by</a:t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Karen E.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Murano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0396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kmurano\AppData\Local\Microsoft\Windows\Temporary Internet Files\Content.IE5\4JE7I7NR\MC90008884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86505"/>
            <a:ext cx="3487994" cy="3503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kmurano\AppData\Local\Microsoft\Windows\Temporary Internet Files\Content.IE5\R530GKV8\MC900088776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014153"/>
            <a:ext cx="4225646" cy="3277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kmurano\AppData\Local\Microsoft\Windows\Temporary Internet Files\Content.IE5\R530GKV8\MC900433684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685800"/>
            <a:ext cx="1371600" cy="2367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C:\Users\kmurano\AppData\Local\Microsoft\Windows\Temporary Internet Files\Content.IE5\F3OKZ1N5\MC900434187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3886200"/>
            <a:ext cx="2057400" cy="250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091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914400"/>
            <a:ext cx="89408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671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 descr="C:\Users\kmurano\AppData\Local\Microsoft\Windows\Temporary Internet Files\Content.IE5\EZPF0SQI\MC900438000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371600"/>
            <a:ext cx="5963920" cy="40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343400" y="4800600"/>
            <a:ext cx="156485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 </a:t>
            </a:r>
          </a:p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Maestro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456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6" name="Picture 2" descr="C:\Users\kmurano\AppData\Local\Microsoft\Windows\Temporary Internet Files\Content.IE5\LOUWXSEY\MC900438002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371600"/>
            <a:ext cx="6088636" cy="4138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124200" y="4958546"/>
            <a:ext cx="156485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 </a:t>
            </a:r>
          </a:p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Maestro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4087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86000" y="490982"/>
            <a:ext cx="434887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e</a:t>
            </a:r>
            <a:r>
              <a:rPr lang="en-GB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l </a:t>
            </a:r>
            <a:r>
              <a:rPr lang="en-GB" sz="5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balón</a:t>
            </a:r>
            <a:endParaRPr lang="en-GB" sz="54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371600"/>
            <a:ext cx="89408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 flipH="1">
            <a:off x="4812484" y="4572000"/>
            <a:ext cx="1325562" cy="709449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0034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C:\Users\kmurano\AppData\Local\Microsoft\Windows\Temporary Internet Files\Content.IE5\EZPF0SQI\MC900441898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990600"/>
            <a:ext cx="5715000" cy="5044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 rot="711096">
            <a:off x="4014095" y="3870820"/>
            <a:ext cx="154561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 </a:t>
            </a:r>
          </a:p>
          <a:p>
            <a:pPr algn="ctr"/>
            <a:r>
              <a:rPr lang="en-US" sz="2800" b="1" dirty="0" err="1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Maestra</a:t>
            </a:r>
            <a:endParaRPr lang="en-US" sz="2800" b="1" dirty="0">
              <a:solidFill>
                <a:srgbClr val="92D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626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 descr="C:\Users\kmurano\AppData\Local\Microsoft\Windows\Temporary Internet Files\Content.IE5\A3VDDI11\MC900441900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914400"/>
            <a:ext cx="6703404" cy="4946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 rot="21267571">
            <a:off x="4126934" y="3608199"/>
            <a:ext cx="154561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 </a:t>
            </a:r>
          </a:p>
          <a:p>
            <a:pPr algn="ctr"/>
            <a:r>
              <a:rPr lang="en-US" sz="2800" b="1" dirty="0" err="1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Maestra</a:t>
            </a:r>
            <a:endParaRPr lang="en-US" sz="2800" b="1" dirty="0">
              <a:solidFill>
                <a:srgbClr val="92D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1909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 descr="C:\Users\kmurano\AppData\Local\Microsoft\Windows\Temporary Internet Files\Content.IE5\LOUWXSEY\MC900441894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2" y="914400"/>
            <a:ext cx="7825466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846343" y="3810000"/>
            <a:ext cx="154561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 </a:t>
            </a:r>
          </a:p>
          <a:p>
            <a:pPr algn="ctr"/>
            <a:r>
              <a:rPr lang="en-US" sz="2800" b="1" dirty="0" err="1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Maestra</a:t>
            </a:r>
            <a:endParaRPr lang="en-US" sz="2800" b="1" dirty="0">
              <a:solidFill>
                <a:srgbClr val="92D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1978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 descr="C:\Users\kmurano\AppData\Local\Microsoft\Windows\Temporary Internet Files\Content.IE5\M37NBHOY\MC900441896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8835" y="808139"/>
            <a:ext cx="7471635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484143" y="3665988"/>
            <a:ext cx="154561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 </a:t>
            </a:r>
          </a:p>
          <a:p>
            <a:pPr algn="ctr"/>
            <a:r>
              <a:rPr lang="en-US" sz="2800" b="1" dirty="0" err="1" smtClean="0">
                <a:solidFill>
                  <a:srgbClr val="92D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Maestra</a:t>
            </a:r>
            <a:endParaRPr lang="en-US" sz="2800" b="1" dirty="0">
              <a:solidFill>
                <a:srgbClr val="92D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2525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http://us.123rf.com/400wm/400/400/TAlex/TAlex1205/TAlex120500005/13483674-football-stadium-with-soccer-ball-and-fans-illustration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143000"/>
            <a:ext cx="7620000" cy="533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4455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762000"/>
            <a:ext cx="8779933" cy="5644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8065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http://www.clker.com/cliparts/e/1/0/1/1206569652298015110focadima_Soccer_Field.svg.hi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759" y="1063304"/>
            <a:ext cx="7482963" cy="468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617279" y="1905000"/>
            <a:ext cx="8069519" cy="2438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sz="5700" dirty="0" smtClean="0">
                <a:latin typeface="Arial" panose="020B0604020202020204" pitchFamily="34" charset="0"/>
                <a:cs typeface="Arial" panose="020B0604020202020204" pitchFamily="34" charset="0"/>
              </a:rPr>
              <a:t>Copyright</a:t>
            </a:r>
          </a:p>
          <a:p>
            <a:r>
              <a:rPr lang="en-US" sz="5700" dirty="0" smtClean="0">
                <a:latin typeface="Arial" panose="020B0604020202020204" pitchFamily="34" charset="0"/>
                <a:cs typeface="Arial" panose="020B0604020202020204" pitchFamily="34" charset="0"/>
              </a:rPr>
              <a:t>2013</a:t>
            </a:r>
            <a:endParaRPr lang="en-US" sz="5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0453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86000" y="490982"/>
            <a:ext cx="434887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e</a:t>
            </a:r>
            <a:r>
              <a:rPr lang="en-GB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l </a:t>
            </a:r>
            <a:r>
              <a:rPr lang="en-GB" sz="5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marcador</a:t>
            </a:r>
            <a:endParaRPr lang="en-GB" sz="54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828800"/>
            <a:ext cx="6629400" cy="3975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9234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muranok\Local Settings\Temporary Internet Files\Content.IE5\RJM7J5MT\MP900422600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" y="533400"/>
            <a:ext cx="8055429" cy="563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Explosion 1 5"/>
          <p:cNvSpPr/>
          <p:nvPr/>
        </p:nvSpPr>
        <p:spPr>
          <a:xfrm rot="724047">
            <a:off x="3561073" y="503412"/>
            <a:ext cx="5222455" cy="3846440"/>
          </a:xfrm>
          <a:prstGeom prst="irregularSeal1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¡Go team,</a:t>
            </a:r>
          </a:p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“</a:t>
            </a:r>
            <a:r>
              <a:rPr lang="en-US" sz="36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maestra</a:t>
            </a:r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”!</a:t>
            </a:r>
            <a:endParaRPr lang="en-US" sz="3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ounded Rectangular Callout 1"/>
          <p:cNvSpPr/>
          <p:nvPr/>
        </p:nvSpPr>
        <p:spPr>
          <a:xfrm>
            <a:off x="590026" y="1905000"/>
            <a:ext cx="1295400" cy="841248"/>
          </a:xfrm>
          <a:prstGeom prst="wedgeRoundRectCallou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¡</a:t>
            </a:r>
            <a:r>
              <a:rPr lang="en-US" b="1" dirty="0" err="1" smtClean="0">
                <a:solidFill>
                  <a:srgbClr val="FF0000"/>
                </a:solidFill>
              </a:rPr>
              <a:t>Hola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maestra</a:t>
            </a:r>
            <a:r>
              <a:rPr lang="en-US" b="1" dirty="0" smtClean="0">
                <a:solidFill>
                  <a:srgbClr val="FF0000"/>
                </a:solidFill>
              </a:rPr>
              <a:t>!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262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muranok\Local Settings\Temporary Internet Files\Content.IE5\OIP6OGFO\MP900400090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762000"/>
            <a:ext cx="7889782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Explosion 1 6"/>
          <p:cNvSpPr/>
          <p:nvPr/>
        </p:nvSpPr>
        <p:spPr>
          <a:xfrm rot="724047">
            <a:off x="4586713" y="414969"/>
            <a:ext cx="4295008" cy="3076748"/>
          </a:xfrm>
          <a:prstGeom prst="irregularSeal1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¡Uno, dos, </a:t>
            </a:r>
            <a:r>
              <a:rPr lang="en-US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tres</a:t>
            </a: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olé</a:t>
            </a: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1460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muranok\Local Settings\Temporary Internet Files\Content.IE5\RJM7J5MT\MC900434183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562099"/>
            <a:ext cx="7730406" cy="4411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Documents and Settings\muranok\Local Settings\Temporary Internet Files\Content.IE5\GR7UNDK7\MC900433881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8731" y="3581400"/>
            <a:ext cx="373062" cy="373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Documents and Settings\muranok\Local Settings\Temporary Internet Files\Content.IE5\OIP6OGFO\MC900368048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7975" y="4748048"/>
            <a:ext cx="1822399" cy="1394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 flipH="1">
            <a:off x="3886200" y="4469524"/>
            <a:ext cx="1325562" cy="557049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Explosion 1 6"/>
          <p:cNvSpPr/>
          <p:nvPr/>
        </p:nvSpPr>
        <p:spPr>
          <a:xfrm rot="724047">
            <a:off x="4626128" y="654391"/>
            <a:ext cx="3699082" cy="2397617"/>
          </a:xfrm>
          <a:prstGeom prst="irregularSeal1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¡¡¡</a:t>
            </a:r>
            <a:r>
              <a:rPr lang="en-US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Repitan</a:t>
            </a:r>
            <a:r>
              <a:rPr lang="en-US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!!!</a:t>
            </a:r>
            <a:endParaRPr lang="en-US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080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 advClick="0" advTm="3000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</TotalTime>
  <Words>296</Words>
  <Application>Microsoft Office PowerPoint</Application>
  <PresentationFormat>On-screen Show (4:3)</PresentationFormat>
  <Paragraphs>97</Paragraphs>
  <Slides>56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57" baseType="lpstr">
      <vt:lpstr>Office Theme</vt:lpstr>
      <vt:lpstr>¡Jugamos al fútbol! </vt:lpstr>
      <vt:lpstr>¡Jugamos al fútbol!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PPT by Karen E. Murano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Stratford Public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Karen Muranok</dc:creator>
  <cp:lastModifiedBy>kmurano</cp:lastModifiedBy>
  <cp:revision>57</cp:revision>
  <dcterms:created xsi:type="dcterms:W3CDTF">2013-05-31T16:04:24Z</dcterms:created>
  <dcterms:modified xsi:type="dcterms:W3CDTF">2013-10-30T03:19:48Z</dcterms:modified>
</cp:coreProperties>
</file>